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C6BE7A-299A-4B94-AF42-4F374E414FC6}" v="1" dt="2025-04-30T12:40:28.0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53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neta Halvarsson Lundqvist" userId="df1730f5-95e3-4e28-a37c-e6a70e2b4ea1" providerId="ADAL" clId="{A6C6BE7A-299A-4B94-AF42-4F374E414FC6}"/>
    <pc:docChg chg="addSld modSld">
      <pc:chgData name="Agneta Halvarsson Lundqvist" userId="df1730f5-95e3-4e28-a37c-e6a70e2b4ea1" providerId="ADAL" clId="{A6C6BE7A-299A-4B94-AF42-4F374E414FC6}" dt="2025-04-30T12:41:28.330" v="1" actId="1076"/>
      <pc:docMkLst>
        <pc:docMk/>
      </pc:docMkLst>
      <pc:sldChg chg="modSp add mod">
        <pc:chgData name="Agneta Halvarsson Lundqvist" userId="df1730f5-95e3-4e28-a37c-e6a70e2b4ea1" providerId="ADAL" clId="{A6C6BE7A-299A-4B94-AF42-4F374E414FC6}" dt="2025-04-30T12:41:28.330" v="1" actId="1076"/>
        <pc:sldMkLst>
          <pc:docMk/>
          <pc:sldMk cId="3286305318" sldId="258"/>
        </pc:sldMkLst>
        <pc:picChg chg="mod">
          <ac:chgData name="Agneta Halvarsson Lundqvist" userId="df1730f5-95e3-4e28-a37c-e6a70e2b4ea1" providerId="ADAL" clId="{A6C6BE7A-299A-4B94-AF42-4F374E414FC6}" dt="2025-04-30T12:41:28.330" v="1" actId="1076"/>
          <ac:picMkLst>
            <pc:docMk/>
            <pc:sldMk cId="3286305318" sldId="258"/>
            <ac:picMk id="6" creationId="{DFDDBA74-2B4C-1833-125C-8F75C663C12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E06FF0-F5E2-4450-8DF4-D4B3146CB6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993795B-7291-94DE-FFE4-5088383A0E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EE1C9DB-F717-8C43-0372-D5DB893AD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F903-0DF5-46BF-9987-3C7B4A2E9516}" type="datetimeFigureOut">
              <a:rPr lang="sv-SE" smtClean="0"/>
              <a:t>2025-04-30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7DF4CA9-2886-DDD5-82A0-89CD56EB5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CA8756D-E0CC-E94C-A7BB-0AC61BE8D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98A3-65F4-4F98-B3F3-AF73EC9242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024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AD2875-D2DF-C604-8940-24F8F7D58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CE3799E-635A-A609-065A-1CAAB60A21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0D65A94-BDA3-5E10-E8E7-98F169C8F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F903-0DF5-46BF-9987-3C7B4A2E9516}" type="datetimeFigureOut">
              <a:rPr lang="sv-SE" smtClean="0"/>
              <a:t>2025-04-30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B69FD59-D21B-6D37-7044-0C8FFC361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7D4A002-C935-BD4A-2DBE-1E0D5E8AA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98A3-65F4-4F98-B3F3-AF73EC9242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877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12521E1-864D-4E86-D20F-A18E64CD2D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C6FA4B9-483C-C51B-C5C9-BF15571E1C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F9D0E32-4207-88E3-716F-893C9419A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F903-0DF5-46BF-9987-3C7B4A2E9516}" type="datetimeFigureOut">
              <a:rPr lang="sv-SE" smtClean="0"/>
              <a:t>2025-04-30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734E5BF-12B3-76D9-D854-5C4475408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CFA2CD-DE0C-ED56-CF39-43FAB9500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98A3-65F4-4F98-B3F3-AF73EC9242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0107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49F349-27EE-419E-91BD-68B4D7899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275AAC3-B5CD-632F-82A7-90666111D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B374423-7853-56C2-7A2B-25BE3BAA6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F903-0DF5-46BF-9987-3C7B4A2E9516}" type="datetimeFigureOut">
              <a:rPr lang="sv-SE" smtClean="0"/>
              <a:t>2025-04-30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4018B42-3264-AD88-6B63-999BA0F52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1746F31-1ED4-6A14-86C7-A8ED5FD26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98A3-65F4-4F98-B3F3-AF73EC9242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9405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231593-0794-CDAF-8E98-ED61D627D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CC65877-A927-A714-AF98-83CDEF55D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5B6C347-53D3-AD54-28B7-1D2FDD85E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F903-0DF5-46BF-9987-3C7B4A2E9516}" type="datetimeFigureOut">
              <a:rPr lang="sv-SE" smtClean="0"/>
              <a:t>2025-04-30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88FF7BA-0919-706B-5542-D97953475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717F03-B325-0D45-C16B-4537EADC2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98A3-65F4-4F98-B3F3-AF73EC9242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4938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61B5AC-FEA1-AC12-C986-A10F7C76B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A9B8BE-6213-C657-7126-3C82E78EE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E41AD29-351F-001B-2C50-0BA81B37B1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5CE5FF2-6446-7E3F-FBA9-3AA50A3EF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F903-0DF5-46BF-9987-3C7B4A2E9516}" type="datetimeFigureOut">
              <a:rPr lang="sv-SE" smtClean="0"/>
              <a:t>2025-04-30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B154E10-E0D4-0397-ED4A-0AE59AFFF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65D7897-EED2-1508-23B7-9F66FDFE8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98A3-65F4-4F98-B3F3-AF73EC9242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3055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6EFD58-930A-BD83-4165-1EF66C36E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46B9706-5E52-3272-AC1A-702C3B35D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D33DB3D-C66D-4902-D03A-34A4759039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B193CD8-2724-A121-2152-F7F79FAD78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86C352D-7D57-BDE0-3996-48D23FE70A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1377A38-5795-5399-F467-4EDA24D55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F903-0DF5-46BF-9987-3C7B4A2E9516}" type="datetimeFigureOut">
              <a:rPr lang="sv-SE" smtClean="0"/>
              <a:t>2025-04-30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5523CE5-7125-EF67-66E7-D5128D04B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E2761CF-4008-2A7F-AA54-1838B3CB7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98A3-65F4-4F98-B3F3-AF73EC9242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3303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39595F-8657-5637-33F5-83D291A53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B84DD0F-841D-EEAD-E3CF-B3652C419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F903-0DF5-46BF-9987-3C7B4A2E9516}" type="datetimeFigureOut">
              <a:rPr lang="sv-SE" smtClean="0"/>
              <a:t>2025-04-30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24B7A36-BF9A-C9ED-BFBF-650C8F8AD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6BE3CB2-340C-3731-BA0E-8732A3F24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98A3-65F4-4F98-B3F3-AF73EC9242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9750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5E2AFF9-6B2D-D1CC-6CC9-78C07D108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F903-0DF5-46BF-9987-3C7B4A2E9516}" type="datetimeFigureOut">
              <a:rPr lang="sv-SE" smtClean="0"/>
              <a:t>2025-04-30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3C0A1FC-58ED-DC2F-914F-8E3A807AF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698448F-DCA8-0F5F-5AF1-DB2D12BE7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98A3-65F4-4F98-B3F3-AF73EC9242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2015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4234FF-7FA1-4C91-2FC7-F0FBC681F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33806A-241C-CEBD-7AEE-B348890B4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AB9852E-9304-58BE-AAA6-F026FC21E9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91196DF-AFED-673D-054A-E846DD679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F903-0DF5-46BF-9987-3C7B4A2E9516}" type="datetimeFigureOut">
              <a:rPr lang="sv-SE" smtClean="0"/>
              <a:t>2025-04-30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008B126-7A7E-DA62-43BC-55A1A691E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9F99F10-9759-F0F8-EBFD-946096370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98A3-65F4-4F98-B3F3-AF73EC9242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7894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124474-9F09-A0A6-E08B-F5C1C94F7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04C907D-ED1C-266A-9511-2D7F79B919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E796A4E-96EF-12F9-7B50-C2AEB7EA1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C1C477A-F50A-761C-1D77-5D5DA0601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F903-0DF5-46BF-9987-3C7B4A2E9516}" type="datetimeFigureOut">
              <a:rPr lang="sv-SE" smtClean="0"/>
              <a:t>2025-04-30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FCF9B6D-6FF3-4C89-9CBA-082B82986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5B1B739-7C29-2F86-000A-A925CC9DF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A98A3-65F4-4F98-B3F3-AF73EC9242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995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235AD20-B151-B058-B3C9-55A628D63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06B762-EB84-4B0B-B556-B4CF0FA9B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1D4972E-67CA-E35D-CF5C-123AFD7805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C5F903-0DF5-46BF-9987-3C7B4A2E9516}" type="datetimeFigureOut">
              <a:rPr lang="sv-SE" smtClean="0"/>
              <a:t>2025-04-30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8CD322-ACDD-B4D8-0DC7-CBC1E2E21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1C52F9-AADD-0E42-A11C-594A85286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5A98A3-65F4-4F98-B3F3-AF73EC9242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883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93841EA0-4869-1F90-6163-2BD1651B7E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3206" y="2569389"/>
            <a:ext cx="3005588" cy="1719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571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9D2FB-B43A-D289-64BC-4416B308F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DFDDBA74-2B4C-1833-125C-8F75C663C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1052" y="2018404"/>
            <a:ext cx="3005588" cy="1719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305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0</Words>
  <Application>Microsoft Office PowerPoint</Application>
  <PresentationFormat>Bredbild</PresentationFormat>
  <Paragraphs>0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Office-tema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Agneta Halvarsson Lundqvist</dc:creator>
  <cp:lastModifiedBy>Agneta Halvarsson Lundqvist</cp:lastModifiedBy>
  <cp:revision>1</cp:revision>
  <dcterms:created xsi:type="dcterms:W3CDTF">2025-03-18T07:29:47Z</dcterms:created>
  <dcterms:modified xsi:type="dcterms:W3CDTF">2025-04-30T12:41:39Z</dcterms:modified>
</cp:coreProperties>
</file>